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76" autoAdjust="0"/>
  </p:normalViewPr>
  <p:slideViewPr>
    <p:cSldViewPr snapToGrid="0" snapToObjects="1">
      <p:cViewPr varScale="1">
        <p:scale>
          <a:sx n="163" d="100"/>
          <a:sy n="163" d="100"/>
        </p:scale>
        <p:origin x="-10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2678-BA25-3F4A-BF41-8A47C61810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AFAE-D753-504F-BD3E-9DEB5BF656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2678-BA25-3F4A-BF41-8A47C61810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AFAE-D753-504F-BD3E-9DEB5BF6563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7708" y="2914650"/>
            <a:ext cx="2432538" cy="1082919"/>
          </a:xfrm>
        </p:spPr>
        <p:txBody>
          <a:bodyPr/>
          <a:lstStyle/>
          <a:p>
            <a:r>
              <a:rPr lang="ru-RU" dirty="0" smtClean="0"/>
              <a:t>Данные об авторе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510"/>
            <a:ext cx="7772400" cy="59943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Заголовок слайда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9061"/>
            <a:ext cx="6400800" cy="3230039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Текст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</TotalTime>
  <Words>8</Words>
  <Application>Microsoft Office PowerPoint</Application>
  <PresentationFormat>Экран (16:9)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Presentation2</vt:lpstr>
      <vt:lpstr>Название презентации</vt:lpstr>
      <vt:lpstr>Заголовок слайда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zverkov_o</dc:creator>
  <cp:lastModifiedBy>zverkov_o</cp:lastModifiedBy>
  <cp:revision>1</cp:revision>
  <dcterms:created xsi:type="dcterms:W3CDTF">2014-12-05T12:17:37Z</dcterms:created>
  <dcterms:modified xsi:type="dcterms:W3CDTF">2014-12-05T12:18:53Z</dcterms:modified>
</cp:coreProperties>
</file>